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E523E-422A-4A3F-823C-A54738ACD6C3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B141-26ED-415D-A711-EE8C6B70E1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E523E-422A-4A3F-823C-A54738ACD6C3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B141-26ED-415D-A711-EE8C6B70E1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E523E-422A-4A3F-823C-A54738ACD6C3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B141-26ED-415D-A711-EE8C6B70E1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E523E-422A-4A3F-823C-A54738ACD6C3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B141-26ED-415D-A711-EE8C6B70E1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E523E-422A-4A3F-823C-A54738ACD6C3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B141-26ED-415D-A711-EE8C6B70E1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E523E-422A-4A3F-823C-A54738ACD6C3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B141-26ED-415D-A711-EE8C6B70E1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E523E-422A-4A3F-823C-A54738ACD6C3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B141-26ED-415D-A711-EE8C6B70E1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E523E-422A-4A3F-823C-A54738ACD6C3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B141-26ED-415D-A711-EE8C6B70E1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E523E-422A-4A3F-823C-A54738ACD6C3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B141-26ED-415D-A711-EE8C6B70E1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E523E-422A-4A3F-823C-A54738ACD6C3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B141-26ED-415D-A711-EE8C6B70E1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E523E-422A-4A3F-823C-A54738ACD6C3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B141-26ED-415D-A711-EE8C6B70E1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FE523E-422A-4A3F-823C-A54738ACD6C3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7B141-26ED-415D-A711-EE8C6B70E14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8931245"/>
              </p:ext>
            </p:extLst>
          </p:nvPr>
        </p:nvGraphicFramePr>
        <p:xfrm>
          <a:off x="2267744" y="1772816"/>
          <a:ext cx="4749830" cy="1484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Формула" r:id="rId3" imgW="812520" imgH="253800" progId="Equation.3">
                  <p:embed/>
                </p:oleObj>
              </mc:Choice>
              <mc:Fallback>
                <p:oleObj name="Формула" r:id="rId3" imgW="812520" imgH="2538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1772816"/>
                        <a:ext cx="4749830" cy="148432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214414" y="3286124"/>
          <a:ext cx="6478420" cy="11461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Формула" r:id="rId5" imgW="1650960" imgH="291960" progId="Equation.3">
                  <p:embed/>
                </p:oleObj>
              </mc:Choice>
              <mc:Fallback>
                <p:oleObj name="Формула" r:id="rId5" imgW="1650960" imgH="2919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14" y="3286124"/>
                        <a:ext cx="6478420" cy="11461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285852" y="3643314"/>
          <a:ext cx="7049338" cy="1185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Формула" r:id="rId7" imgW="1358640" imgH="228600" progId="Equation.3">
                  <p:embed/>
                </p:oleObj>
              </mc:Choice>
              <mc:Fallback>
                <p:oleObj name="Формула" r:id="rId7" imgW="135864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52" y="3643314"/>
                        <a:ext cx="7049338" cy="11858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Найди ошибку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Найди ошибку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714612" y="1714488"/>
          <a:ext cx="3090160" cy="1282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Формула" r:id="rId3" imgW="672840" imgH="279360" progId="Equation.3">
                  <p:embed/>
                </p:oleObj>
              </mc:Choice>
              <mc:Fallback>
                <p:oleObj name="Формула" r:id="rId3" imgW="672840" imgH="2793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12" y="1714488"/>
                        <a:ext cx="3090160" cy="12827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357290" y="2786058"/>
          <a:ext cx="6194464" cy="1896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Формула" r:id="rId5" imgW="1244520" imgH="380880" progId="Equation.3">
                  <p:embed/>
                </p:oleObj>
              </mc:Choice>
              <mc:Fallback>
                <p:oleObj name="Формула" r:id="rId5" imgW="1244520" imgH="3808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90" y="2786058"/>
                        <a:ext cx="6194464" cy="18962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1214414" y="3857628"/>
          <a:ext cx="7429552" cy="1322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Формула" r:id="rId7" imgW="1498320" imgH="266400" progId="Equation.3">
                  <p:embed/>
                </p:oleObj>
              </mc:Choice>
              <mc:Fallback>
                <p:oleObj name="Формула" r:id="rId7" imgW="1498320" imgH="2664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14" y="3857628"/>
                        <a:ext cx="7429552" cy="13222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28596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Найди ошибку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3143240" y="1428736"/>
          <a:ext cx="2863868" cy="224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Формула" r:id="rId3" imgW="583920" imgH="457200" progId="Equation.3">
                  <p:embed/>
                </p:oleObj>
              </mc:Choice>
              <mc:Fallback>
                <p:oleObj name="Формула" r:id="rId3" imgW="58392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1428736"/>
                        <a:ext cx="2863868" cy="2241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643042" y="3429000"/>
          <a:ext cx="6230976" cy="162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Формула" r:id="rId5" imgW="1460160" imgH="431640" progId="Equation.3">
                  <p:embed/>
                </p:oleObj>
              </mc:Choice>
              <mc:Fallback>
                <p:oleObj name="Формула" r:id="rId5" imgW="146016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42" y="3429000"/>
                        <a:ext cx="6230976" cy="1627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1285852" y="4071942"/>
          <a:ext cx="6908843" cy="194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Формула" r:id="rId7" imgW="1625400" imgH="457200" progId="Equation.3">
                  <p:embed/>
                </p:oleObj>
              </mc:Choice>
              <mc:Fallback>
                <p:oleObj name="Формула" r:id="rId7" imgW="1625400" imgH="4572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52" y="4071942"/>
                        <a:ext cx="6908843" cy="1943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 ошибку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85786" y="1357298"/>
            <a:ext cx="7643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Из формулы выразите переменную</a:t>
            </a:r>
            <a:endParaRPr lang="ru-RU" sz="3200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643042" y="2000240"/>
          <a:ext cx="6246157" cy="1030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Формула" r:id="rId3" imgW="1231560" imgH="203040" progId="Equation.3">
                  <p:embed/>
                </p:oleObj>
              </mc:Choice>
              <mc:Fallback>
                <p:oleObj name="Формула" r:id="rId3" imgW="12315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42" y="2000240"/>
                        <a:ext cx="6246157" cy="10302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3286116" y="2857496"/>
          <a:ext cx="2817830" cy="3832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Формула" r:id="rId5" imgW="634680" imgH="863280" progId="Equation.3">
                  <p:embed/>
                </p:oleObj>
              </mc:Choice>
              <mc:Fallback>
                <p:oleObj name="Формула" r:id="rId5" imgW="634680" imgH="8632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16" y="2857496"/>
                        <a:ext cx="2817830" cy="38322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4298950" y="2997200"/>
          <a:ext cx="2273314" cy="3595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Формула" r:id="rId7" imgW="545760" imgH="863280" progId="Equation.3">
                  <p:embed/>
                </p:oleObj>
              </mc:Choice>
              <mc:Fallback>
                <p:oleObj name="Формула" r:id="rId7" imgW="545760" imgH="8632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8950" y="2997200"/>
                        <a:ext cx="2273314" cy="35950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12</Words>
  <Application>Microsoft Office PowerPoint</Application>
  <PresentationFormat>Экран (4:3)</PresentationFormat>
  <Paragraphs>5</Paragraphs>
  <Slides>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Тема Office</vt:lpstr>
      <vt:lpstr>Формула</vt:lpstr>
      <vt:lpstr>Найди ошибку</vt:lpstr>
      <vt:lpstr>Презентация PowerPoint</vt:lpstr>
      <vt:lpstr>Презентация PowerPoint</vt:lpstr>
      <vt:lpstr>Найди ошибку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Mariy</dc:creator>
  <cp:lastModifiedBy>Пользователь</cp:lastModifiedBy>
  <cp:revision>7</cp:revision>
  <dcterms:created xsi:type="dcterms:W3CDTF">2014-12-07T18:30:53Z</dcterms:created>
  <dcterms:modified xsi:type="dcterms:W3CDTF">2018-02-05T10:05:29Z</dcterms:modified>
</cp:coreProperties>
</file>